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BDE89-FB96-46A1-9A46-3228E718366F}" v="2" dt="2025-06-21T20:27:11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197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EC1BDE89-FB96-46A1-9A46-3228E718366F}"/>
    <pc:docChg chg="custSel modSld modHandout">
      <pc:chgData name="Stan Cox" userId="9376f276357bfffd" providerId="LiveId" clId="{EC1BDE89-FB96-46A1-9A46-3228E718366F}" dt="2025-06-21T20:29:35.642" v="146" actId="6549"/>
      <pc:docMkLst>
        <pc:docMk/>
      </pc:docMkLst>
      <pc:sldChg chg="addSp delSp modSp mod">
        <pc:chgData name="Stan Cox" userId="9376f276357bfffd" providerId="LiveId" clId="{EC1BDE89-FB96-46A1-9A46-3228E718366F}" dt="2025-06-18T00:20:15.288" v="3" actId="962"/>
        <pc:sldMkLst>
          <pc:docMk/>
          <pc:sldMk cId="650376703" sldId="261"/>
        </pc:sldMkLst>
        <pc:picChg chg="add mod">
          <ac:chgData name="Stan Cox" userId="9376f276357bfffd" providerId="LiveId" clId="{EC1BDE89-FB96-46A1-9A46-3228E718366F}" dt="2025-06-18T00:20:15.288" v="3" actId="962"/>
          <ac:picMkLst>
            <pc:docMk/>
            <pc:sldMk cId="650376703" sldId="261"/>
            <ac:picMk id="5" creationId="{12797A0D-01D1-12DB-5A3A-1408D2219C8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85D7E3-A9C6-BD72-DE24-095C9C649C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827417" cy="809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Impact" panose="020B0806030902050204" pitchFamily="34" charset="0"/>
              </a:rPr>
              <a:t>Glory for Yourself? </a:t>
            </a:r>
            <a:r>
              <a:rPr lang="en-US" sz="1800" dirty="0"/>
              <a:t>– Conflict with God</a:t>
            </a:r>
          </a:p>
          <a:p>
            <a:r>
              <a:rPr lang="en-US" sz="1400" dirty="0"/>
              <a:t>Judges 7:2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CD7F5-A9ED-CDE1-4EDE-C33D1A35A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June 22, 2025 @11am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E6A59-D287-D794-9D90-449311AC2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B6A76-B2E0-EFEC-4984-FBEBC0A16E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  </a:t>
            </a:r>
          </a:p>
        </p:txBody>
      </p:sp>
    </p:spTree>
    <p:extLst>
      <p:ext uri="{BB962C8B-B14F-4D97-AF65-F5344CB8AC3E}">
        <p14:creationId xmlns:p14="http://schemas.microsoft.com/office/powerpoint/2010/main" val="4229437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64A1-F084-5FDC-E75F-74F4F04F0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3BF53-215B-F2CE-20F5-CD876FD8A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63E1-0F48-1796-19A8-276B3301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E2-6AD1-409C-A3B4-8A64822738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9D5C-4D1A-72D5-48A5-3BD1006E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586F6-C619-996A-6B09-F2943CFA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5A98-2A2B-4524-92F9-1F7425A0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1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2881-754B-6428-6171-63D77D6A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BAE08-8DCA-354F-707B-ADDAB4EF0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25B44-19F2-4C67-F5FF-5D828BEC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E2-6AD1-409C-A3B4-8A64822738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784BE-6378-BC21-43D6-B23BF868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007B1-B27E-D440-9F69-39DF9698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5A98-2A2B-4524-92F9-1F7425A0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45ED1-AF9F-720D-C0EF-ABF076889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D7FA1-A6AE-DEEB-FC4A-DFA6DD63A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8F332-6DE7-F2A6-C385-5A9C7FE7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E2-6AD1-409C-A3B4-8A64822738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0B11C-3BBA-E546-D3C5-F0A6B07F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A06E-399C-9FA6-7424-1048A676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5A98-2A2B-4524-92F9-1F7425A0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9A63-C165-B5F2-89F1-AE4A80F7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ABD36-5A17-DA03-7602-AC4BE3EBA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D9795-DBD5-5518-C144-E7DCB3A9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E2-6AD1-409C-A3B4-8A64822738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7C369-46FF-7976-D444-77A692FE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82A6-B738-E839-356F-AB5EBBEC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5A98-2A2B-4524-92F9-1F7425A0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8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1701-3426-0407-6A35-7D8418E0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36D6A-93F9-5EEA-3FE0-214295DD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AD86B-EF89-5F13-49FE-170CEE45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E2-6AD1-409C-A3B4-8A64822738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B0E39-5421-86A9-1385-4F367D93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0E734-9FEC-E832-13AF-0C666AA4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5A98-2A2B-4524-92F9-1F7425A0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1F12-908C-919D-EEA9-F3D60517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67AB1-49F5-27E8-7829-C0FFD82E0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847B0-C881-5378-84E8-A50A461C8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319E8-75D8-8214-571B-25172AA3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E2-6AD1-409C-A3B4-8A64822738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7394D-E32C-B988-E354-4E9937B0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4EAEF-20E2-BD13-86C8-CFDAFBDD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5A98-2A2B-4524-92F9-1F7425A0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5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4670-C3A9-BA62-3651-D4B9574F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6EC4-F7ED-922E-0F65-FA9AD7470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F1420-CA8E-17A4-C11E-5644B12EB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7EE51-D518-38C4-6147-51C096646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C48D-ECD9-E394-B798-C4AB1AF39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8A435-8622-1AFD-6DA5-085DCC0E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E2-6AD1-409C-A3B4-8A64822738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9F2E7-D9BE-69F8-152D-4B72C4F8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0B8ED-7F2A-1390-F085-46DE51A3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5A98-2A2B-4524-92F9-1F7425A0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9D37-4254-A976-80DB-A678E49E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BF9C5-667B-39B8-D45F-85C8365A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E2-6AD1-409C-A3B4-8A64822738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6CBDB-1685-28AC-BE94-9B57F78D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3B0EE-390B-477D-30D0-30FF1DCE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5A98-2A2B-4524-92F9-1F7425A0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6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3832C-4AB1-336C-0182-4CFD3A9C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E2-6AD1-409C-A3B4-8A64822738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26A4C-1B13-7A9B-6B2D-46679808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BDC24-E1AF-10D5-ADB0-8E001A56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5A98-2A2B-4524-92F9-1F7425A0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6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0EED-91D8-F9A1-B4BA-CA2CD4D4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B510E-FBB9-700F-CC4D-F2C75DEF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F024D-E5AC-8288-8953-01C1DD9FC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FD21A-ACC9-E53F-67D2-7C8FABEA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E2-6AD1-409C-A3B4-8A64822738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5924-D0B8-4C68-3A63-6D4432B0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9883B-6545-C5EA-C5F9-1C373397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5A98-2A2B-4524-92F9-1F7425A0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2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0EDC-4E41-6CFC-E95C-D6CF1764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7BAE7-5F85-8DF3-BB25-EE960EF90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69541-12D9-0AFE-2292-F54EA9A88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41DF7-C27D-A537-6790-A73140B6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E2-6AD1-409C-A3B4-8A64822738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49F44-522C-AA2C-1BA3-0A697446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A2A9F-8AB5-0B11-78F1-8A552829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5A98-2A2B-4524-92F9-1F7425A0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ABD04-D360-CCA7-287D-3679E22E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9366D-61E8-BEF2-1078-7B7079A7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77B3C-64E7-079B-797A-023D62D8E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71A3E2-6AD1-409C-A3B4-8A64822738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B3323-0245-18CD-1010-5C6C9C7D8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925F8-C5E6-3758-464D-51092DB47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5B5A98-2A2B-4524-92F9-1F7425A0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inting at his shirt&#10;&#10;AI-generated content may be incorrect.">
            <a:extLst>
              <a:ext uri="{FF2B5EF4-FFF2-40B4-BE49-F238E27FC236}">
                <a16:creationId xmlns:a16="http://schemas.microsoft.com/office/drawing/2014/main" id="{ACF5002D-5C56-1111-BBFE-BD2AAC69F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2A526-CA2F-BE7E-59F9-46AE1E6F2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soldiers saluting&#10;&#10;AI-generated content may be incorrect.">
            <a:extLst>
              <a:ext uri="{FF2B5EF4-FFF2-40B4-BE49-F238E27FC236}">
                <a16:creationId xmlns:a16="http://schemas.microsoft.com/office/drawing/2014/main" id="{1E773CE3-DA17-C608-D892-061A7B9F1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300EB-5C82-EA15-EDC8-6F1395CE4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in a wooden shelf&#10;&#10;AI-generated content may be incorrect.">
            <a:extLst>
              <a:ext uri="{FF2B5EF4-FFF2-40B4-BE49-F238E27FC236}">
                <a16:creationId xmlns:a16="http://schemas.microsoft.com/office/drawing/2014/main" id="{3FEDBD46-FA52-D5BB-4614-686B48DBE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0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17BDD-E1D4-5203-E702-C255F4100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her thumbs down&#10;&#10;AI-generated content may be incorrect.">
            <a:extLst>
              <a:ext uri="{FF2B5EF4-FFF2-40B4-BE49-F238E27FC236}">
                <a16:creationId xmlns:a16="http://schemas.microsoft.com/office/drawing/2014/main" id="{A3641B57-6F9D-4F3B-DF34-06D74FF1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0E235-3708-2068-AAFF-B1E08AD01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old and silver chess pieces&#10;&#10;AI-generated content may be incorrect.">
            <a:extLst>
              <a:ext uri="{FF2B5EF4-FFF2-40B4-BE49-F238E27FC236}">
                <a16:creationId xmlns:a16="http://schemas.microsoft.com/office/drawing/2014/main" id="{C2057F79-38AA-6036-257D-6F219D7C2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D9458-853C-1C00-987D-947AE0C97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hammer&#10;&#10;AI-generated content may be incorrect.">
            <a:extLst>
              <a:ext uri="{FF2B5EF4-FFF2-40B4-BE49-F238E27FC236}">
                <a16:creationId xmlns:a16="http://schemas.microsoft.com/office/drawing/2014/main" id="{12797A0D-01D1-12DB-5A3A-1408D2219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2025-06-18T00:15:29Z</dcterms:created>
  <dcterms:modified xsi:type="dcterms:W3CDTF">2025-06-21T20:29:40Z</dcterms:modified>
</cp:coreProperties>
</file>